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handoutMasterIdLst>
    <p:handoutMasterId r:id="rId17"/>
  </p:handoutMasterIdLst>
  <p:sldIdLst>
    <p:sldId id="256" r:id="rId4"/>
    <p:sldId id="258" r:id="rId5"/>
    <p:sldId id="260" r:id="rId6"/>
    <p:sldId id="264" r:id="rId7"/>
    <p:sldId id="261" r:id="rId8"/>
    <p:sldId id="262" r:id="rId9"/>
    <p:sldId id="263" r:id="rId10"/>
    <p:sldId id="257" r:id="rId11"/>
    <p:sldId id="265" r:id="rId12"/>
    <p:sldId id="266" r:id="rId13"/>
    <p:sldId id="267" r:id="rId14"/>
    <p:sldId id="26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AF109-CBA2-49F7-A3DD-DF1387AF3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3489A-C3E3-4FB5-8AE0-6913262368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8E63-E5E9-459D-989C-5998249CCF0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2E7DF-EBA9-4E60-8AB8-736CCA844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81AFF-47FC-4068-ADCA-A0A720DB6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12CE-E813-4713-B631-317532A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N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1EA2-325B-4DBB-8077-24A9B1690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F21CC-F729-4F9C-A11E-4944B0D250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446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&amp;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3C58E-946A-48C2-A763-5875174C4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0496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SLIDE NUMBER HERE</a:t>
            </a:r>
          </a:p>
        </p:txBody>
      </p:sp>
    </p:spTree>
    <p:extLst>
      <p:ext uri="{BB962C8B-B14F-4D97-AF65-F5344CB8AC3E}">
        <p14:creationId xmlns:p14="http://schemas.microsoft.com/office/powerpoint/2010/main" val="30564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R Presentation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68B8E2-745B-46DB-A4E0-5A551750D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744" y="2447355"/>
            <a:ext cx="6560330" cy="981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latin typeface="+mj-lt"/>
              </a:defRPr>
            </a:lvl1pPr>
          </a:lstStyle>
          <a:p>
            <a:r>
              <a:rPr lang="en-US" dirty="0"/>
              <a:t>Your Contact Info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CF150EB-46FE-4FF1-A333-A116BD1AA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745" y="3602038"/>
            <a:ext cx="656033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 or Phone</a:t>
            </a:r>
          </a:p>
        </p:txBody>
      </p:sp>
    </p:spTree>
    <p:extLst>
      <p:ext uri="{BB962C8B-B14F-4D97-AF65-F5344CB8AC3E}">
        <p14:creationId xmlns:p14="http://schemas.microsoft.com/office/powerpoint/2010/main" val="24217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R Presentation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B0BD-B71E-4810-AA18-9A2B99194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076FBC-8320-477A-9B2B-B6642E05F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This Is Your Standard Slide</a:t>
            </a:r>
          </a:p>
        </p:txBody>
      </p:sp>
    </p:spTree>
    <p:extLst>
      <p:ext uri="{BB962C8B-B14F-4D97-AF65-F5344CB8AC3E}">
        <p14:creationId xmlns:p14="http://schemas.microsoft.com/office/powerpoint/2010/main" val="33322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NR Presentatio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BFA19-3B80-41A5-A20A-A9AEFEDC8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D05F3-84EB-40AC-B00E-940A99493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D0040C-2B1D-4DD2-8B36-A4271042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62ACFC-8D1C-41E5-A22D-5F177553D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56CB-609B-488F-8C75-3124BF39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018B-75CD-4755-A44C-87744064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924D9-B22E-47E0-B04B-A44D69A29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3380-BE81-4F03-9EC3-F449FFEB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2232-EB01-4765-AC52-82399E407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C54C1-C1F4-4349-9890-8B0DF5194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6906F-81F3-4B68-973E-892D7377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9F2E-7F66-42D4-B97B-CA640B9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702D-A2D8-49B2-B947-A4285D910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A86D-9943-4AC8-A2F6-99C38D5AF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1493E-7F05-4EAD-BFC8-9826C2F14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58BB7-315F-4001-B425-C6033BB8E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A6A309-65A5-4299-975A-4F82EE539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4792-2004-405D-840E-63219313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74F9D-5EEE-4986-BAE4-F6D4222F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77C7-4848-42EE-9A48-6E71B49A0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EF97E1-FD24-4DB8-885F-50686E7F0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75455"/>
            <a:ext cx="2743200" cy="365125"/>
          </a:xfrm>
        </p:spPr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A3F-D229-4E86-851E-02639E7C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0D9D6-A120-478C-8AAE-094D06D05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B9A0-55A3-4CCB-AF4D-4EFC876C9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588DC7-9FC4-483B-B5C0-972CC587E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5875455"/>
            <a:ext cx="2743200" cy="365125"/>
          </a:xfrm>
        </p:spPr>
        <p:txBody>
          <a:bodyPr/>
          <a:lstStyle/>
          <a:p>
            <a:r>
              <a:rPr lang="en-US"/>
              <a:t>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8050E-63E5-4897-BD8F-4B0975BE2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AFA84-4B43-4C93-ADDB-FBFEDBE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FC7E5-03AD-44E2-9A2F-BDB7865B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806D8C-E06F-40E0-BE36-9E39DAA9E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61736-1D6F-4B09-8546-177F9784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7619-3A36-428E-B431-547054EB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E757-7093-48AF-94D1-89B4DFC0C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8172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NUMBER HERE</a:t>
            </a:r>
          </a:p>
        </p:txBody>
      </p:sp>
    </p:spTree>
    <p:extLst>
      <p:ext uri="{BB962C8B-B14F-4D97-AF65-F5344CB8AC3E}">
        <p14:creationId xmlns:p14="http://schemas.microsoft.com/office/powerpoint/2010/main" val="40520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62" r:id="rId4"/>
    <p:sldLayoutId id="2147483664" r:id="rId5"/>
    <p:sldLayoutId id="2147483665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8849-F761-4539-8467-88449C58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956" y="2897967"/>
            <a:ext cx="6542117" cy="219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YOUR NAME HERE</a:t>
            </a:r>
          </a:p>
          <a:p>
            <a:r>
              <a:rPr lang="en-US" dirty="0"/>
              <a:t>YOUR TITLE HERE</a:t>
            </a:r>
          </a:p>
          <a:p>
            <a:r>
              <a:rPr lang="en-US" dirty="0"/>
              <a:t>PHONE: 608-XXX-XXXX</a:t>
            </a:r>
          </a:p>
          <a:p>
            <a:r>
              <a:rPr lang="en-US" dirty="0"/>
              <a:t>EMAIL: avery.smartperson@Wisconsin.gov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cob.Holsclaw@wisconin.gov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nr.wisconsin.gov/topic/ATV/CrashInfo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C9F3-F8FD-48EB-BAB4-4DD64651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Law Enforcement Update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20AE2-4E00-4D75-BD68-3337B9573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OHV Administrator Jake Holsclaw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April 13, 2024</a:t>
            </a:r>
          </a:p>
        </p:txBody>
      </p:sp>
    </p:spTree>
    <p:extLst>
      <p:ext uri="{BB962C8B-B14F-4D97-AF65-F5344CB8AC3E}">
        <p14:creationId xmlns:p14="http://schemas.microsoft.com/office/powerpoint/2010/main" val="11774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24678-3F7B-2936-C284-4CD802AC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16" y="0"/>
            <a:ext cx="4771577" cy="6409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3B1C70-F98D-B9F0-9619-879D826874AB}"/>
              </a:ext>
            </a:extLst>
          </p:cNvPr>
          <p:cNvSpPr/>
          <p:nvPr/>
        </p:nvSpPr>
        <p:spPr>
          <a:xfrm>
            <a:off x="8793744" y="1063734"/>
            <a:ext cx="1064029" cy="54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ED45A-B4AA-8E5F-9DE7-BA06F02DBC51}"/>
              </a:ext>
            </a:extLst>
          </p:cNvPr>
          <p:cNvSpPr txBox="1"/>
          <p:nvPr/>
        </p:nvSpPr>
        <p:spPr>
          <a:xfrm>
            <a:off x="8644114" y="1331218"/>
            <a:ext cx="136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Vacant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AF74C-8F38-5F35-14DA-B9C261EFC6D5}"/>
              </a:ext>
            </a:extLst>
          </p:cNvPr>
          <p:cNvSpPr txBox="1"/>
          <p:nvPr/>
        </p:nvSpPr>
        <p:spPr>
          <a:xfrm>
            <a:off x="444732" y="1186640"/>
            <a:ext cx="609738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Outdoor Skills Trainers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Currently 4 statewide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Train new instructors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Your go to for questions with anything safety class related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Current vacancy in Spooner – touch base with Linda or Kayla for northern class questions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8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91287-D8C1-1FDD-0DF8-B5EEF9A7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849" y="0"/>
            <a:ext cx="5634427" cy="6508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B7EEE-2F55-7A72-3B99-F20F0FF8A20E}"/>
              </a:ext>
            </a:extLst>
          </p:cNvPr>
          <p:cNvSpPr txBox="1"/>
          <p:nvPr/>
        </p:nvSpPr>
        <p:spPr>
          <a:xfrm>
            <a:off x="390698" y="914400"/>
            <a:ext cx="4588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Recreation Warden Team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Currently 9 statewide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Complex crash investigations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Hunting incidents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Recreational vehicle patrol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Coordinating safety enhancement efforts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Working with partners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Special events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Rec vehicle training within DNR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Training for sheriff’s departments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C8926-C2A1-2AB2-6CF8-02CF67D05DF4}"/>
              </a:ext>
            </a:extLst>
          </p:cNvPr>
          <p:cNvSpPr txBox="1"/>
          <p:nvPr/>
        </p:nvSpPr>
        <p:spPr>
          <a:xfrm>
            <a:off x="1246909" y="2310938"/>
            <a:ext cx="926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37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7275-66F4-4C53-9691-ACED22A6F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Jake Holsclaw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1B68E-6511-462F-A005-CD9D8327F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Jacob.Holsclaw@wisconsin.gov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715-491-0282</a:t>
            </a:r>
          </a:p>
        </p:txBody>
      </p:sp>
    </p:spTree>
    <p:extLst>
      <p:ext uri="{BB962C8B-B14F-4D97-AF65-F5344CB8AC3E}">
        <p14:creationId xmlns:p14="http://schemas.microsoft.com/office/powerpoint/2010/main" val="364641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7E7AC-946F-5019-76C4-A4093D0BB4AE}"/>
              </a:ext>
            </a:extLst>
          </p:cNvPr>
          <p:cNvSpPr txBox="1"/>
          <p:nvPr/>
        </p:nvSpPr>
        <p:spPr>
          <a:xfrm>
            <a:off x="922713" y="423949"/>
            <a:ext cx="100251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Thank You Safety Instructors!</a:t>
            </a:r>
          </a:p>
          <a:p>
            <a:pPr algn="ctr"/>
            <a:r>
              <a:rPr lang="en-US" sz="2800" i="1" dirty="0">
                <a:latin typeface="Arial Black" panose="020B0A04020102020204" pitchFamily="34" charset="0"/>
              </a:rPr>
              <a:t>You answered the call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2823 students certified at in-person classes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10,558 students certified online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13,381 students certified in 2023! 5% increase from 2022.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ATV safety classes completed in 2023 up from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2022.  21% increase!</a:t>
            </a:r>
          </a:p>
        </p:txBody>
      </p:sp>
    </p:spTree>
    <p:extLst>
      <p:ext uri="{BB962C8B-B14F-4D97-AF65-F5344CB8AC3E}">
        <p14:creationId xmlns:p14="http://schemas.microsoft.com/office/powerpoint/2010/main" val="25328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2A260-A3E8-80D7-FE00-7CEEEAC40CB2}"/>
              </a:ext>
            </a:extLst>
          </p:cNvPr>
          <p:cNvSpPr txBox="1"/>
          <p:nvPr/>
        </p:nvSpPr>
        <p:spPr>
          <a:xfrm>
            <a:off x="382385" y="340822"/>
            <a:ext cx="105571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Saving Lives Initiative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Statewide effort to reduce injuries and deaths – safety is our #1 priority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Sheriff's departments can apply for and receive aid for up to 100% of their patrol costs through the DNR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Efforts by WATVA increased the patrol reimbursement to $1.3 million statewide for these patrols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Law enforcement patrols –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38,249 hours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logged by wardens and deputies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to 18 full time positions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3912B-86B4-0AC3-19AE-8955BE5CB924}"/>
              </a:ext>
            </a:extLst>
          </p:cNvPr>
          <p:cNvSpPr txBox="1"/>
          <p:nvPr/>
        </p:nvSpPr>
        <p:spPr>
          <a:xfrm>
            <a:off x="315884" y="390698"/>
            <a:ext cx="112803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Think Smart Before You Start</a:t>
            </a:r>
          </a:p>
          <a:p>
            <a:pPr algn="ctr"/>
            <a:endParaRPr lang="en-US" sz="36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Statewide safety enhancement effort August 4 – 6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intoxicated operators removed from public routes and trails, 1 illegal drug violation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Nearly 500 ATV/UTV riders contacted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150 violation warnings issued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1,400 miles of trail patrolled</a:t>
            </a:r>
          </a:p>
        </p:txBody>
      </p:sp>
    </p:spTree>
    <p:extLst>
      <p:ext uri="{BB962C8B-B14F-4D97-AF65-F5344CB8AC3E}">
        <p14:creationId xmlns:p14="http://schemas.microsoft.com/office/powerpoint/2010/main" val="311349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F21DD-36F3-D264-796B-236EDC1DE413}"/>
              </a:ext>
            </a:extLst>
          </p:cNvPr>
          <p:cNvSpPr txBox="1"/>
          <p:nvPr/>
        </p:nvSpPr>
        <p:spPr>
          <a:xfrm>
            <a:off x="681644" y="282634"/>
            <a:ext cx="109894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Top Citations  </a:t>
            </a:r>
          </a:p>
          <a:p>
            <a:pPr algn="ctr"/>
            <a:endParaRPr lang="en-US" sz="3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386 – Unauthorized operation of all-terrain vehicle or utility terrain vehicle on or in the vicinity of highways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323 – Operate or ride all-terrain vehicle or utility terrain vehicle without required headgear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220 – Give permission to operate all-terrain vehicle or utility terrain vehicle without valid registration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192 – Operate all-terrain vehicle without valid safety certificate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170 – Operate ATV/UTV under the influence of an intoxicant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C7E01-128A-4E65-20CD-B9D6BA41F8AD}"/>
              </a:ext>
            </a:extLst>
          </p:cNvPr>
          <p:cNvSpPr txBox="1"/>
          <p:nvPr/>
        </p:nvSpPr>
        <p:spPr>
          <a:xfrm>
            <a:off x="4929447" y="1616825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4570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75ECB-88AD-B657-C47B-5FB44C3972B2}"/>
              </a:ext>
            </a:extLst>
          </p:cNvPr>
          <p:cNvSpPr txBox="1"/>
          <p:nvPr/>
        </p:nvSpPr>
        <p:spPr>
          <a:xfrm>
            <a:off x="615142" y="590204"/>
            <a:ext cx="109146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Top Reasons for Crashes</a:t>
            </a:r>
          </a:p>
          <a:p>
            <a:pPr algn="ctr"/>
            <a:endParaRPr lang="en-US" sz="3600" b="1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Alcohol use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Excessive speed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Inexperience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Careless Operation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Sharp turns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Restricted visibility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78AC3-147D-237C-C5CE-BCC24BBA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96" y="1280160"/>
            <a:ext cx="5169444" cy="48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8DA98-3CF0-DD4B-1174-F96E032FD67B}"/>
              </a:ext>
            </a:extLst>
          </p:cNvPr>
          <p:cNvSpPr txBox="1"/>
          <p:nvPr/>
        </p:nvSpPr>
        <p:spPr>
          <a:xfrm>
            <a:off x="349135" y="390698"/>
            <a:ext cx="114965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Helmet and Seatbelt Use</a:t>
            </a:r>
          </a:p>
          <a:p>
            <a:pPr algn="ctr"/>
            <a:endParaRPr lang="en-US" sz="36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Sobering numbers……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 fatal ATV and UTV crashes in 2023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1 person was wearing a helmet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57% of UTV victims were not wearing a seatbelt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58% of fatal crashes occurred on a roadway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encourage patrols to focus in the right areas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D34DE-B66E-5F63-6F42-DD73445F53CE}"/>
              </a:ext>
            </a:extLst>
          </p:cNvPr>
          <p:cNvSpPr txBox="1"/>
          <p:nvPr/>
        </p:nvSpPr>
        <p:spPr>
          <a:xfrm>
            <a:off x="217875" y="715754"/>
            <a:ext cx="60332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2023 – 2024 winter safety messaging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Unique winter with lack of open snowmobile trails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department adjusted safety messaging to accommodate the changing seasons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Ice safety with rec vehicles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fatalities this year involved ice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Traveling on snow covered roads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693C3-3CE3-85B9-B953-D71284AC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71" y="532013"/>
            <a:ext cx="5630701" cy="52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22E4A-0C6C-5FD6-F10A-3FA5820D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397498"/>
            <a:ext cx="4601510" cy="593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1725C-D4CE-A7DE-5530-23850D1AA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30" y="1043830"/>
            <a:ext cx="4816172" cy="243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21A2D-567C-DDDA-C180-73349E3F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66" y="3429172"/>
            <a:ext cx="5248275" cy="290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70566B-2703-E10F-606A-94D216AD2DB2}"/>
              </a:ext>
            </a:extLst>
          </p:cNvPr>
          <p:cNvSpPr txBox="1"/>
          <p:nvPr/>
        </p:nvSpPr>
        <p:spPr>
          <a:xfrm>
            <a:off x="5446570" y="397498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https://dnr.wisconsin.gov/topic/ATV/CrashInfo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89815"/>
      </p:ext>
    </p:extLst>
  </p:cSld>
  <p:clrMapOvr>
    <a:masterClrMapping/>
  </p:clrMapOvr>
</p:sld>
</file>

<file path=ppt/theme/theme1.xml><?xml version="1.0" encoding="utf-8"?>
<a:theme xmlns:a="http://schemas.openxmlformats.org/drawingml/2006/main" name="DNR Presentation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.potx" id="{3C49D17A-5CE8-4E7A-9284-4510BE2DE933}" vid="{271E2EFE-2CF0-4B55-8078-DAFC59406742}"/>
    </a:ext>
  </a:extLst>
</a:theme>
</file>

<file path=ppt/theme/theme2.xml><?xml version="1.0" encoding="utf-8"?>
<a:theme xmlns:a="http://schemas.openxmlformats.org/drawingml/2006/main" name="DNR Presentation Standard Page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.potx" id="{3C49D17A-5CE8-4E7A-9284-4510BE2DE933}" vid="{075267F4-DF8A-44AA-AB21-50E09FACA21C}"/>
    </a:ext>
  </a:extLst>
</a:theme>
</file>

<file path=ppt/theme/theme3.xml><?xml version="1.0" encoding="utf-8"?>
<a:theme xmlns:a="http://schemas.openxmlformats.org/drawingml/2006/main" name="DNR Presentation Contact Layou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R.potx" id="{3C49D17A-5CE8-4E7A-9284-4510BE2DE933}" vid="{53110DE4-43CD-4D99-9135-1E803EBCB05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DNR</Template>
  <TotalTime>473</TotalTime>
  <Words>440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Franklin Gothic Book</vt:lpstr>
      <vt:lpstr>Franklin Gothic Medium</vt:lpstr>
      <vt:lpstr>Wingdings</vt:lpstr>
      <vt:lpstr>DNR Presentation Layout</vt:lpstr>
      <vt:lpstr>DNR Presentation Standard Page Layout</vt:lpstr>
      <vt:lpstr>DNR Presentation Contact Layout</vt:lpstr>
      <vt:lpstr>Law Enforcement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Jake Holsclaw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 DNR Update </dc:title>
  <dc:creator>Holsclaw, Jacob A - DNR</dc:creator>
  <cp:lastModifiedBy>Holsclaw, Jacob A - DNR</cp:lastModifiedBy>
  <cp:revision>26</cp:revision>
  <dcterms:created xsi:type="dcterms:W3CDTF">2024-04-08T20:59:11Z</dcterms:created>
  <dcterms:modified xsi:type="dcterms:W3CDTF">2024-04-09T19:39:12Z</dcterms:modified>
</cp:coreProperties>
</file>